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hBKSrOVhephi16q9qNJvv1VCbR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836" autoAdjust="0"/>
  </p:normalViewPr>
  <p:slideViewPr>
    <p:cSldViewPr snapToGrid="0">
      <p:cViewPr varScale="1">
        <p:scale>
          <a:sx n="77" d="100"/>
          <a:sy n="77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/>
              <a:t>www.elysiria.fr/blog/le-chiffrement-symetrique/</a:t>
            </a:r>
            <a:endParaRPr/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200"/>
              <a:buFont typeface="Arial"/>
              <a:buChar char="•"/>
            </a:pPr>
            <a:r>
              <a:rPr lang="fr-FR" b="0" i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DES</a:t>
            </a:r>
            <a:endParaRPr/>
          </a:p>
          <a:p>
            <a:pPr marL="0" lvl="0" indent="-762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200"/>
              <a:buFont typeface="Arial"/>
              <a:buChar char="•"/>
            </a:pPr>
            <a:r>
              <a:rPr lang="fr-FR" b="0" i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AES</a:t>
            </a:r>
            <a:endParaRPr/>
          </a:p>
          <a:p>
            <a:pPr marL="0" lvl="0" indent="-762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200"/>
              <a:buFont typeface="Arial"/>
              <a:buChar char="•"/>
            </a:pPr>
            <a:r>
              <a:rPr lang="fr-FR" b="0" i="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Blowfish</a:t>
            </a:r>
            <a:endParaRPr b="0" i="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https:///github.com/SitrakaResearchAndPOC/crypto_techwall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https://github.com/SitrakaResearchAndPOC/docker_crypto_attack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https://github.com/SitrakaResearchAndPOC/crypto_hafnium/tree/main</a:t>
            </a:r>
            <a:endParaRPr dirty="0"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 et navigateur</a:t>
            </a:r>
            <a:endParaRPr/>
          </a:p>
        </p:txBody>
      </p:sp>
      <p:sp>
        <p:nvSpPr>
          <p:cNvPr id="312" name="Google Shape;31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Hafnium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Htts://www.youtube.com/playlist?list=PLSDyWvlBf9Mn6TQLJ4QynUMUzPlq-Reyj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http://testphp.vulnweb.com/login.php</a:t>
            </a:r>
            <a:endParaRPr/>
          </a:p>
        </p:txBody>
      </p:sp>
      <p:sp>
        <p:nvSpPr>
          <p:cNvPr id="341" name="Google Shape;341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N’importe qui peut installer le https sur son serveur de commande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 sait pas avec qui on parle?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Authenticité :  donc certificat ?</a:t>
            </a:r>
            <a:endParaRPr/>
          </a:p>
        </p:txBody>
      </p:sp>
      <p:sp>
        <p:nvSpPr>
          <p:cNvPr id="363" name="Google Shape;36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Navigateur valide le certificat (chrome ou firefox)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Qu’est ce qui empêche d’ajouter le certificat de google pour se faire passer de goole?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Comment un navigateur verifie un certificat ? Que contient un certificat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les erreurs de certificats?</a:t>
            </a:r>
            <a:endParaRPr/>
          </a:p>
        </p:txBody>
      </p:sp>
      <p:sp>
        <p:nvSpPr>
          <p:cNvPr id="371" name="Google Shape;371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Certificat SSL : un fichier représenté sous plusieurs formats?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.pem pour les certificats au format texte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.der pour les certificats binaires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Tester avec openssl</a:t>
            </a:r>
            <a:endParaRPr/>
          </a:p>
        </p:txBody>
      </p:sp>
      <p:sp>
        <p:nvSpPr>
          <p:cNvPr id="133" name="Google Shape;1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Subject name (ancienne , un seul nom de domaine) et subject alt name (recente, avec plusieurs nom de domaine)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Validité de certificat </a:t>
            </a:r>
            <a:endParaRPr/>
          </a:p>
        </p:txBody>
      </p:sp>
      <p:sp>
        <p:nvSpPr>
          <p:cNvPr id="411" name="Google Shape;41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Avec le même certificat mais dans diffèrent temps, le certificat n’est pas valide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Utilisons un logiciel de cryptographie openssl</a:t>
            </a:r>
            <a:endParaRPr/>
          </a:p>
        </p:txBody>
      </p:sp>
      <p:sp>
        <p:nvSpPr>
          <p:cNvPr id="428" name="Google Shape;42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openssl x509 –in cert.pem –text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L’information la plus importante c’est la signature de amazon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openssl x509 –in cert.pem –text   -noout</a:t>
            </a:r>
            <a:endParaRPr/>
          </a:p>
        </p:txBody>
      </p:sp>
      <p:sp>
        <p:nvSpPr>
          <p:cNvPr id="443" name="Google Shape;443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amazon?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L’autorité de confiances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Pour un pirate il va forger un certificat hacking-autodidacte.fr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Issuer : attaquant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Clé :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Signé ma certificat par ma propre clé privée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(certificat auto signé)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Comme faire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navigateurs comme chrome et firefox refuse les certificats auto-signés?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Acceptés par des entités ou systèmes de confiances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Let’s encrypt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Cloudeflare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Digicert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 de problème si un certificat intermédiaire saute</a:t>
            </a:r>
            <a:endParaRPr/>
          </a:p>
        </p:txBody>
      </p:sp>
      <p:sp>
        <p:nvSpPr>
          <p:cNvPr id="484" name="Google Shape;484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reconnaissance : analyse d’attaque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exploitation : attaque proprement dit (experience et connaissance des noms d’attaques ou exploit)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CVE – les hackers opportunistes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 days  - La veille au zero days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Phase post-exploitation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Priv esc (overflow pour s’integrer au noyeau)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LoL : Living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Pivoting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Backdooring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https://www.youtube.com/watch?v=4t4kBkMsDbQ&amp;pp=ygUTbmV0d29ya2NodWNrICsgbm1hcA%3D%3D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Kit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Masscan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ping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Nmap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Finding host and scanning network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learning.oreilly.com/library/view/ceh-certified-ethical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check for live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-sP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check for open ports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(port 80, 443 for web)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 : for TCP using 3-way handshake (Full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1 : i'm prot 443 Are you theire (SYN)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2 : yes i'm thiere, (SYN 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message 3 : let's talk (ACK)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More detect by the IDS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3-way handshake without connection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-sS -p 80,443 10.7.1.0/24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 : Stealthy (half Open Scan)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(2way handshake)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-sT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filter by ip.addr eq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 one converstation and "apply this filter"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4. Perform banner grabbing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OS detection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-sO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Mora options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sudo nmap -A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5. scan vulnerabilities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namp --script vuln 10.7.1.226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https://sectools.org/tag/vuln-scanners/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https://hassen-hannachi.medium.com/installing-openvas-on-kali-linux-a54baeaf806a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https://medium.com/@careertechnologymiraroad/openvas-scanner-fa518e9301f3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https://medium.com/@kennithlowy/installing-openvas-step-by-step-guide-0aa83239a34b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https://medium.com/@sonya.moisset/guide-de-s%C3%A9curit%C3%A9-pour-les-logiciels-open-source-meilleures-pratiques-pour-s%C3%A9curiser-vos-projets-c7ea78acb615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7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7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7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26" name="Google Shape;26;p7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0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8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vertical et texte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1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1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8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7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3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41" name="Google Shape;41;p7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4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74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 avec légende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78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78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8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vec légende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9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9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9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7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3" name="Google Shape;83;p79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7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70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7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7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7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7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17" name="Google Shape;17;p70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Ethical hacking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Cryptographie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Ethique du hacking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DR. RAKOTONDRAMANANA RADIARISAINANA SITRAKA</a:t>
            </a:r>
            <a:endParaRPr sz="2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Fonction de hachage  (6)</a:t>
            </a:r>
            <a:endParaRPr/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739" y="688472"/>
            <a:ext cx="9605962" cy="601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Fonction de hachage  (7)</a:t>
            </a:r>
            <a:endParaRPr/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2186" y="1466850"/>
            <a:ext cx="9719281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Fonction de hachage  (8)</a:t>
            </a:r>
            <a:endParaRPr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925" y="672068"/>
            <a:ext cx="8801099" cy="587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Fonction de hachage  (9)</a:t>
            </a:r>
            <a:endParaRPr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825" y="808681"/>
            <a:ext cx="9020175" cy="592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Chiffrement symétrique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15507"/>
            <a:ext cx="12192000" cy="33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Sécurité et propriété?</a:t>
            </a:r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Chiffrement asymétrique 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RSA 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Elgamal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1473" y="1845734"/>
            <a:ext cx="7512290" cy="42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Sécurité et propriété? 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fr-FR"/>
              <a:t>PKI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407" y="0"/>
            <a:ext cx="10972800" cy="678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ctrTitle"/>
          </p:nvPr>
        </p:nvSpPr>
        <p:spPr>
          <a:xfrm>
            <a:off x="1195387" y="514350"/>
            <a:ext cx="976312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Vocabulaire </a:t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t="18876" b="1233"/>
          <a:stretch/>
        </p:blipFill>
        <p:spPr>
          <a:xfrm>
            <a:off x="669636" y="1414463"/>
            <a:ext cx="11360439" cy="525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420" y="1"/>
            <a:ext cx="106898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0" y="0"/>
            <a:ext cx="1149012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437" y="0"/>
            <a:ext cx="10957302" cy="669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70" y="0"/>
            <a:ext cx="116857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80" y="152400"/>
            <a:ext cx="11225212" cy="707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26" y="154984"/>
            <a:ext cx="10771322" cy="6504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r="484"/>
          <a:stretch/>
        </p:blipFill>
        <p:spPr>
          <a:xfrm>
            <a:off x="423701" y="284601"/>
            <a:ext cx="11293018" cy="65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464" y="196555"/>
            <a:ext cx="10230818" cy="66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073" y="0"/>
            <a:ext cx="9935222" cy="658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773" y="0"/>
            <a:ext cx="9977034" cy="666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" y="18916"/>
            <a:ext cx="6660305" cy="315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422073"/>
            <a:ext cx="12192000" cy="343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056" y="139484"/>
            <a:ext cx="10030724" cy="667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172" y="0"/>
            <a:ext cx="10001089" cy="657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216" y="263471"/>
            <a:ext cx="11521784" cy="599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50" y="0"/>
            <a:ext cx="11341915" cy="483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4"/>
          <p:cNvPicPr preferRelativeResize="0"/>
          <p:nvPr/>
        </p:nvPicPr>
        <p:blipFill rotWithShape="1">
          <a:blip r:embed="rId3">
            <a:alphaModFix/>
          </a:blip>
          <a:srcRect r="311"/>
          <a:stretch/>
        </p:blipFill>
        <p:spPr>
          <a:xfrm>
            <a:off x="0" y="0"/>
            <a:ext cx="12125320" cy="495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557" y="0"/>
            <a:ext cx="11264443" cy="667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50" y="108488"/>
            <a:ext cx="10238084" cy="644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44" y="-1"/>
            <a:ext cx="10902412" cy="636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526" y="141502"/>
            <a:ext cx="11116725" cy="635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Fondamentaux des sécurités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502" y="2143126"/>
            <a:ext cx="8326298" cy="38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ctrTitle"/>
          </p:nvPr>
        </p:nvSpPr>
        <p:spPr>
          <a:xfrm>
            <a:off x="1195387" y="514350"/>
            <a:ext cx="10924895" cy="7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Times New Roman"/>
              <a:buNone/>
            </a:pPr>
            <a:r>
              <a:rPr lang="fr-FR" sz="4800">
                <a:latin typeface="Times New Roman"/>
                <a:ea typeface="Times New Roman"/>
                <a:cs typeface="Times New Roman"/>
                <a:sym typeface="Times New Roman"/>
              </a:rPr>
              <a:t>Service de base de sécurité de la cryptographie</a:t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18618"/>
          <a:stretch/>
        </p:blipFill>
        <p:spPr>
          <a:xfrm>
            <a:off x="2495837" y="1643063"/>
            <a:ext cx="9267538" cy="39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337" name="Google Shape;337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Problèmes du HTTP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Capture en clair dans un reseau (wireshark + sniffing)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Comment être sûr d’un serveur attaquant?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54204"/>
            <a:ext cx="11353800" cy="3622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Authenticité</a:t>
            </a: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0" y="1690688"/>
            <a:ext cx="83629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9" y="0"/>
            <a:ext cx="121371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46"/>
            <a:ext cx="12192000" cy="586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32" y="625090"/>
            <a:ext cx="12070367" cy="555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Récupérer le certificat</a:t>
            </a:r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840992"/>
            <a:ext cx="12192000" cy="365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Récupérer certificats (2)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225" y="1714500"/>
            <a:ext cx="10772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0"/>
            <a:ext cx="11049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177962" y="582439"/>
            <a:ext cx="10058400" cy="63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Fonction de hachage (1)</a:t>
            </a:r>
            <a:endParaRPr/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820" y="1166356"/>
            <a:ext cx="6195344" cy="29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9458" y="2623423"/>
            <a:ext cx="6357429" cy="409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965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2783" y="5499037"/>
            <a:ext cx="4669217" cy="135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45"/>
            <a:ext cx="12192000" cy="6733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Information importante mais manque de signature ???</a:t>
            </a:r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Ouvrir par un éditeur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Ou Placer dans un navigateur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Possibilité de copie collé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/>
              <a:t>(c’est de la base64)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715" y="681037"/>
            <a:ext cx="5541099" cy="617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OPENSSL</a:t>
            </a:r>
            <a:endParaRPr/>
          </a:p>
        </p:txBody>
      </p:sp>
      <p:sp>
        <p:nvSpPr>
          <p:cNvPr id="446" name="Google Shape;446;p5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Deux autres certificats ?</a:t>
            </a:r>
            <a:endParaRPr/>
          </a:p>
        </p:txBody>
      </p:sp>
      <p:sp>
        <p:nvSpPr>
          <p:cNvPr id="453" name="Google Shape;453;p5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54" name="Google Shape;45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690688"/>
            <a:ext cx="11811000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Imaginons un pirate</a:t>
            </a:r>
            <a:endParaRPr/>
          </a:p>
        </p:txBody>
      </p:sp>
      <p:sp>
        <p:nvSpPr>
          <p:cNvPr id="461" name="Google Shape;461;p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25625"/>
            <a:ext cx="6918067" cy="33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704080"/>
            <a:ext cx="12192000" cy="563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Comment savoir les entités de confiances?</a:t>
            </a:r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37" y="1631009"/>
            <a:ext cx="8565563" cy="522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532" y="1631009"/>
            <a:ext cx="11813468" cy="522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En pratique, l’ordre de certificats</a:t>
            </a:r>
            <a:endParaRPr/>
          </a:p>
        </p:txBody>
      </p:sp>
      <p:sp>
        <p:nvSpPr>
          <p:cNvPr id="479" name="Google Shape;479;p5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80" name="Google Shape;48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2546" y="1690688"/>
            <a:ext cx="8357087" cy="51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>
            <a:spLocks noGrp="1"/>
          </p:cNvSpPr>
          <p:nvPr>
            <p:ph type="title"/>
          </p:nvPr>
        </p:nvSpPr>
        <p:spPr>
          <a:xfrm>
            <a:off x="306447" y="-299462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Un certificat intermédiaire saute?</a:t>
            </a:r>
            <a:endParaRPr/>
          </a:p>
        </p:txBody>
      </p:sp>
      <p:sp>
        <p:nvSpPr>
          <p:cNvPr id="487" name="Google Shape;487;p5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88" name="Google Shape;48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3741" y="1825625"/>
            <a:ext cx="8298259" cy="50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00" y="1376072"/>
            <a:ext cx="8483600" cy="548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Fonction de hachage (2)</a:t>
            </a: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3850" y="1737360"/>
            <a:ext cx="8058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/>
        </p:nvSpPr>
        <p:spPr>
          <a:xfrm>
            <a:off x="838200" y="489533"/>
            <a:ext cx="105156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 étapes de l’éthique hacking (web, système, application, …) : </a:t>
            </a:r>
            <a:br>
              <a:rPr lang="fr-F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838199" y="1820701"/>
            <a:ext cx="10787743" cy="47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l’exploitation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post-exploitation</a:t>
            </a: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(CYBER KILL CHAIN)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de reconnaissance 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Manuelle ou automatisée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Existence des résultats positif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Attention au hackback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Phase exploitation</a:t>
            </a:r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Eliminer les faux positifs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Nécessitant des accords du chef hiérarchique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Sauvegarde obligatoire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Outils de reconnaissance</a:t>
            </a: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Whois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netcraft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Nslookup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2" name="Google Shape;52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85698"/>
            <a:ext cx="6536724" cy="314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Injection SQL</a:t>
            </a:r>
            <a:endParaRPr/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4241"/>
            <a:ext cx="12192000" cy="446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37" name="Google Shape;5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" y="2533814"/>
            <a:ext cx="12192000" cy="302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Chaîne et requête</a:t>
            </a:r>
            <a:endParaRPr/>
          </a:p>
        </p:txBody>
      </p:sp>
      <p:sp>
        <p:nvSpPr>
          <p:cNvPr id="543" name="Google Shape;543;p6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44" name="Google Shape;5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887" y="1737360"/>
            <a:ext cx="10659762" cy="50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(1)</a:t>
            </a:r>
            <a:endParaRPr/>
          </a:p>
        </p:txBody>
      </p:sp>
      <p:pic>
        <p:nvPicPr>
          <p:cNvPr id="550" name="Google Shape;550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1211" y="1681329"/>
            <a:ext cx="9205784" cy="45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SQL Injection (2)</a:t>
            </a:r>
            <a:endParaRPr/>
          </a:p>
        </p:txBody>
      </p:sp>
      <p:sp>
        <p:nvSpPr>
          <p:cNvPr id="556" name="Google Shape;556;p6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57" name="Google Shape;55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7" y="1075623"/>
            <a:ext cx="8664558" cy="57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Fonction de hachage (3)</a:t>
            </a: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764" y="1687568"/>
            <a:ext cx="8377236" cy="504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Fonction de hachage (4)</a:t>
            </a:r>
            <a:endParaRPr/>
          </a:p>
        </p:txBody>
      </p:sp>
      <p:sp>
        <p:nvSpPr>
          <p:cNvPr id="157" name="Google Shape;157;p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163" y="1696777"/>
            <a:ext cx="8224837" cy="516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1097280" y="-31453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Fonction de hachage / Intégrité (5)</a:t>
            </a:r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6163" y="1454123"/>
            <a:ext cx="8605837" cy="512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Grand écran</PresentationFormat>
  <Paragraphs>215</Paragraphs>
  <Slides>69</Slides>
  <Notes>69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3" baseType="lpstr">
      <vt:lpstr>Arial</vt:lpstr>
      <vt:lpstr>Calibri</vt:lpstr>
      <vt:lpstr>Times New Roman</vt:lpstr>
      <vt:lpstr>Rétrospective</vt:lpstr>
      <vt:lpstr>Ethical hacking Cryptographie Ethique du hacking   </vt:lpstr>
      <vt:lpstr>Vocabulaire </vt:lpstr>
      <vt:lpstr>Présentation PowerPoint</vt:lpstr>
      <vt:lpstr>Service de base de sécurité de la cryptographie</vt:lpstr>
      <vt:lpstr>Fonction de hachage (1)</vt:lpstr>
      <vt:lpstr>Fonction de hachage (2)</vt:lpstr>
      <vt:lpstr>Fonction de hachage (3)</vt:lpstr>
      <vt:lpstr>Fonction de hachage (4)</vt:lpstr>
      <vt:lpstr>Fonction de hachage / Intégrité (5)</vt:lpstr>
      <vt:lpstr>Fonction de hachage  (6)</vt:lpstr>
      <vt:lpstr>Fonction de hachage  (7)</vt:lpstr>
      <vt:lpstr>Fonction de hachage  (8)</vt:lpstr>
      <vt:lpstr>Fonction de hachage  (9)</vt:lpstr>
      <vt:lpstr>Chiffrement symétrique</vt:lpstr>
      <vt:lpstr>Sécurité et propriété?</vt:lpstr>
      <vt:lpstr>Chiffrement asymétrique </vt:lpstr>
      <vt:lpstr>Sécurité et propriété? </vt:lpstr>
      <vt:lpstr>PKI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Fondamentaux des sécurités</vt:lpstr>
      <vt:lpstr>Présentation PowerPoint</vt:lpstr>
      <vt:lpstr>Problèmes du HTTP</vt:lpstr>
      <vt:lpstr>Comment être sûr d’un serveur attaquant?</vt:lpstr>
      <vt:lpstr>Authenticité</vt:lpstr>
      <vt:lpstr>Présentation PowerPoint</vt:lpstr>
      <vt:lpstr>Présentation PowerPoint</vt:lpstr>
      <vt:lpstr>Présentation PowerPoint</vt:lpstr>
      <vt:lpstr>Récupérer le certificat</vt:lpstr>
      <vt:lpstr>Récupérer certificats (2)</vt:lpstr>
      <vt:lpstr>Présentation PowerPoint</vt:lpstr>
      <vt:lpstr>Présentation PowerPoint</vt:lpstr>
      <vt:lpstr>Présentation PowerPoint</vt:lpstr>
      <vt:lpstr>Information importante mais manque de signature ???</vt:lpstr>
      <vt:lpstr>Présentation PowerPoint</vt:lpstr>
      <vt:lpstr>OPENSSL</vt:lpstr>
      <vt:lpstr>Deux autres certificats ?</vt:lpstr>
      <vt:lpstr>Imaginons un pirate</vt:lpstr>
      <vt:lpstr>Comment savoir les entités de confiances?</vt:lpstr>
      <vt:lpstr>En pratique, l’ordre de certificats</vt:lpstr>
      <vt:lpstr>Un certificat intermédiaire saute?</vt:lpstr>
      <vt:lpstr>Phase de reconnaissance  Phase de l’exploitation Phase de post-exploitation  (CYBER KILL CHAIN)</vt:lpstr>
      <vt:lpstr>Phase de reconnaissance </vt:lpstr>
      <vt:lpstr>Phase exploitation</vt:lpstr>
      <vt:lpstr>Outils de reconnaissance</vt:lpstr>
      <vt:lpstr>Injection SQL</vt:lpstr>
      <vt:lpstr>Injection SQL</vt:lpstr>
      <vt:lpstr>Chaîne et requête</vt:lpstr>
      <vt:lpstr>Chaîne et requête</vt:lpstr>
      <vt:lpstr>SQL Injection (1)</vt:lpstr>
      <vt:lpstr>SQL Injection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Sitraka</dc:creator>
  <cp:lastModifiedBy>Sitraka</cp:lastModifiedBy>
  <cp:revision>1</cp:revision>
  <dcterms:created xsi:type="dcterms:W3CDTF">2024-11-24T07:42:02Z</dcterms:created>
  <dcterms:modified xsi:type="dcterms:W3CDTF">2025-01-22T05:19:31Z</dcterms:modified>
</cp:coreProperties>
</file>